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0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7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2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3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3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4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3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2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1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EA79-2AEB-4036-A035-F14285B53A9D}" type="datetimeFigureOut">
              <a:rPr lang="en-US" smtClean="0"/>
              <a:t>9/8/2012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99232-3EED-4829-A2ED-A40E853FF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8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10700" dirty="0" err="1" smtClean="0">
                <a:latin typeface="Arial" pitchFamily="34" charset="0"/>
                <a:cs typeface="Arial" pitchFamily="34" charset="0"/>
              </a:rPr>
              <a:t>Mis</a:t>
            </a:r>
            <a:r>
              <a:rPr lang="en-US" sz="10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700" dirty="0" err="1" smtClean="0">
                <a:latin typeface="Arial" pitchFamily="34" charset="0"/>
                <a:cs typeface="Arial" pitchFamily="34" charset="0"/>
              </a:rPr>
              <a:t>palabras</a:t>
            </a:r>
            <a:r>
              <a:rPr lang="en-US" sz="107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10700" dirty="0" smtClean="0">
                <a:latin typeface="Arial" pitchFamily="34" charset="0"/>
                <a:cs typeface="Arial" pitchFamily="34" charset="0"/>
              </a:rPr>
            </a:br>
            <a:r>
              <a:rPr lang="en-US" sz="10700" dirty="0" smtClean="0">
                <a:latin typeface="Arial" pitchFamily="34" charset="0"/>
                <a:cs typeface="Arial" pitchFamily="34" charset="0"/>
              </a:rPr>
              <a:t>con “a-e-</a:t>
            </a:r>
            <a:r>
              <a:rPr lang="en-US" sz="107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10700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4953000"/>
            <a:ext cx="3048000" cy="10668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6000" dirty="0" err="1" smtClean="0">
                <a:solidFill>
                  <a:schemeClr val="tx1"/>
                </a:solidFill>
              </a:rPr>
              <a:t>Libro</a:t>
            </a:r>
            <a:r>
              <a:rPr lang="en-US" sz="6000" dirty="0" smtClean="0">
                <a:solidFill>
                  <a:schemeClr val="tx1"/>
                </a:solidFill>
              </a:rPr>
              <a:t> 1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chi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le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7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quí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ri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1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ce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88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ña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8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qui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ta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1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ri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ca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00"/>
            <a:ext cx="6858000" cy="2133600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Ma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mi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4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Pa</a:t>
            </a:r>
            <a:r>
              <a:rPr lang="en-US" sz="96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i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7432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í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18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90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Mi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qui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3622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mi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pi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de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63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ti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ra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6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latin typeface="Arial" pitchFamily="34" charset="0"/>
                <a:cs typeface="Arial" pitchFamily="34" charset="0"/>
              </a:rPr>
              <a:t>Fi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fí</a:t>
            </a:r>
            <a:endParaRPr lang="en-US" sz="9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70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</Words>
  <Application>Microsoft Office PowerPoint</Application>
  <PresentationFormat>On-screen Show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Mis palabras  con “a-e-i” </vt:lpstr>
      <vt:lpstr>Mami</vt:lpstr>
      <vt:lpstr>Papi</vt:lpstr>
      <vt:lpstr>tía</vt:lpstr>
      <vt:lpstr>Miqui</vt:lpstr>
      <vt:lpstr>misa</vt:lpstr>
      <vt:lpstr>pide</vt:lpstr>
      <vt:lpstr>tira</vt:lpstr>
      <vt:lpstr>Fifí</vt:lpstr>
      <vt:lpstr>chile</vt:lpstr>
      <vt:lpstr>aquí</vt:lpstr>
      <vt:lpstr>risa</vt:lpstr>
      <vt:lpstr>dice</vt:lpstr>
      <vt:lpstr>niña</vt:lpstr>
      <vt:lpstr>quita</vt:lpstr>
      <vt:lpstr>rica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 palabras  con “a-e-i” </dc:title>
  <dc:creator>Karen Murano</dc:creator>
  <cp:lastModifiedBy>Karen Murano</cp:lastModifiedBy>
  <cp:revision>4</cp:revision>
  <cp:lastPrinted>2012-09-09T04:04:02Z</cp:lastPrinted>
  <dcterms:created xsi:type="dcterms:W3CDTF">2012-09-09T03:41:12Z</dcterms:created>
  <dcterms:modified xsi:type="dcterms:W3CDTF">2012-09-09T04:09:01Z</dcterms:modified>
</cp:coreProperties>
</file>